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9" r:id="rId2"/>
    <p:sldId id="259" r:id="rId3"/>
    <p:sldId id="264" r:id="rId4"/>
    <p:sldId id="270" r:id="rId5"/>
    <p:sldId id="265" r:id="rId6"/>
    <p:sldId id="266" r:id="rId7"/>
    <p:sldId id="260" r:id="rId8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8F645-06BF-1EB9-E069-9582E19A8D6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2E0FEE-641A-3195-F5BE-8F0C5E7E694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39A138-12E0-3040-4B15-30F758CF3B8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11E614C-FFBB-47B3-A001-913C5C8FF21D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7A1FDE-FA1B-A5B1-FFBF-5A2FDD60EA55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5EA0C-243B-7E1B-7FBD-2E15847EEFF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18A1191-5D66-4C90-9CD0-F3674CFAC627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55911910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3007CA-46AE-2E2E-9032-8C0F8831E5B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9764BF-7866-A94D-DC5B-BE5AD280461D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C85A4-CD1D-259E-156B-F9104187E81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35A73E7-508B-4A1B-9F17-456CF9A77417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5BDD6A-2D6B-4EAF-B596-6B0FBB85903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58C37A-8809-0113-7566-9C06D15276A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1A100C5-606F-4813-AA7D-FF0757460DDA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953260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6B39D3-60F8-469E-47A0-C3AC315A27BA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BDEDC0-3D7D-95B7-2063-22223C0F906F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56BA49-7CBB-A93F-88AE-ABF5800C8CE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DF09BAF-0BF9-4C5B-8C58-43AA289DE5A6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B348E8-BAE5-67BB-0C9D-FE479EA9489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3F1EBC-767B-D397-0CD4-1EA242952D2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D13C7A4-2E4C-48DA-BC44-D03DD1F21702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911875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69243F-1E8B-71D9-A325-4361B59FCD6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BA48B-97C6-364E-B6F1-D2CAFB362052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ECC9FB-F976-8192-BB6B-3488191FCA7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D58A92E-1F68-484C-B653-24E0926E61E2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D7180-7B4C-72C2-2ABF-B022DB62748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83C269-8F62-F963-9B0C-5C39ADFF3C1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D9DEA3F-4F18-43CE-AB08-879061C2E43F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511577657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3CBDA-988D-C62A-F550-6A4A76F8D5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3F450B-5E65-34EF-4E41-5F19C39F92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90D3C-EC83-61E2-AB0C-0BEE237FFD8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0A67D7E-C84B-4E84-AFB4-4D9A3512830A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B89D1-4708-ABF5-DA87-774D7EB5EA1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C56378-3AEE-58D1-5880-224B727E38B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CBAD7EA-7653-45C6-A06F-FD9054C643F2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1526379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7D27B9-17A1-C764-B0EC-039AD9FA09E2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69B0B-4A06-F32F-D23A-2641D4CE49D9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4D7563A-9C9F-1778-B0DA-980B142872E4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CCB3D6-BA51-5329-0E2F-2CF2E31C27D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E5324C0-BA7E-44BB-9F3E-6063751D4916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71BDB4-7B34-5196-D888-C491ACC850F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F8E19-5C87-0BD3-5C6F-556E5D9F47B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BB55151-B0D5-46C2-AA0B-AB8E8D0A8D8F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907683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17A81-75BB-C4BB-52D4-964D3C831A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C5673B-44A7-AF27-0977-DFEA062FC85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D6499A-8034-88E4-2F47-A39DE9068E30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410A98-1766-5748-831E-5447144C8952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4D474FF-AF0A-7D98-7DCC-02D0F359C1DA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CFA1392-83EF-4559-E3F4-DB41465FA5C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EE62819-9763-4429-884B-DDED9D34C7B4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FCD23CF-BBA0-74CE-67CA-8E993199F31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85547F-F861-4DE7-A43D-3B3FD2A19B8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2EBF7B8-F2EC-44DF-819D-1CAB13AD803C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238658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2AF08F-2A2B-FB00-8A54-762FCD18693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F69A1F-80E5-4275-00AC-0A4B4553150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D772D6F-18F7-475D-A9CB-26AADFC8BFCD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1E0344-99D3-B6D4-1CF4-E0B811A13C8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2B5C61-7F7E-A576-C530-CDACD875D5D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EA24008-D556-491E-B2D3-E76B7DC8D085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328943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1AD3EA-961B-EBB0-A4E9-7A5929E82B5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9F2022A-B616-484E-8E81-A4FD1F609E00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CC6411-9ABC-CCC9-9423-C99296E2F9DA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E18A88-5B7D-D703-E5D9-C397414F491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9F1C158-5D0F-4FDB-926B-6620E9930A85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625264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C4CC3-8C0A-5112-DD7C-EC485CBDEBB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2E101-DFBA-6986-917F-5E2335659C5C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523B71-8D54-9826-D7F0-B6231661ED5C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A0CC22-C061-BC3A-EF5E-CD248FEAFF9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F0ED44F-3853-4080-8601-25B75CE5CCFC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1133A2-D916-6BD3-343C-BD43BD45527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187B09-5B11-B4D4-3BB6-23AFB0D6578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39FCDD3-3F3C-4B73-8BD5-A51CF815696B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065198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ACF5DC-E3BA-E123-1406-C027EE4BFCC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7B7D45-72E5-668F-8481-6C5ACC3B9A6C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sl-SI" sz="3200"/>
            </a:lvl1pPr>
          </a:lstStyle>
          <a:p>
            <a:pPr lvl="0"/>
            <a:endParaRPr lang="sl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46273E-E6A3-5742-DA66-DA66AEE733C7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06F80-A258-803D-BD67-366D000F107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093BECE-DCB6-4217-A869-54CE6CDC8C96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FBA522-1608-3470-10D3-6A00558E039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B78484F-CF71-F84F-F738-E465A2AAB7F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A0DB7B5-8F3B-48E6-B053-23762000E640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4161957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C9D57EC-E928-6879-FC09-D206666146C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BB9562-FEB6-0F48-671A-B92C04427A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5E20A2-32DA-30BB-F4FF-444DA4868A15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sl-SI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984F806A-CD0F-4242-8589-D88BFD8B323D}" type="datetime1">
              <a:rPr lang="sl-SI"/>
              <a:pPr lvl="0"/>
              <a:t>27. 10. 2022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FBCE5E5-CB95-65D4-3430-6B11FC9A11DA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sl-SI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3FCC42-410A-6F26-FE38-7F9F3D4EA6C5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sl-SI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AA43D884-5850-48E0-8F26-992E206F5EAB}" type="slidenum">
              <a:t>‹#›</a:t>
            </a:fld>
            <a:endParaRPr lang="sl-SI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6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2BB238-E0FB-E114-DBEE-FBACADDED774}"/>
              </a:ext>
            </a:extLst>
          </p:cNvPr>
          <p:cNvSpPr txBox="1">
            <a:spLocks noGrp="1"/>
          </p:cNvSpPr>
          <p:nvPr>
            <p:ph type="ctrTitle"/>
          </p:nvPr>
        </p:nvSpPr>
        <p:spPr/>
        <p:txBody>
          <a:bodyPr/>
          <a:lstStyle/>
          <a:p>
            <a:pPr lvl="0"/>
            <a:r>
              <a:rPr lang="sl-SI"/>
              <a:t>Podnebje, rastje, prsti J in JV Evrope; Sredozemsko morje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2D9191B-6BA4-3A78-3F66-8085D54B1C6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lvl="0">
              <a:lnSpc>
                <a:spcPct val="70000"/>
              </a:lnSpc>
            </a:pPr>
            <a:r>
              <a:rPr lang="sl-SI" sz="2000"/>
              <a:t>7.a: prisluhnite razlagi tistega, kar ste že prepisali. V tem tednu pa prepišite Sredozemsko morje (le krepki tisk) ter prisluhnite razlagi.</a:t>
            </a:r>
          </a:p>
          <a:p>
            <a:pPr lvl="0">
              <a:lnSpc>
                <a:spcPct val="70000"/>
              </a:lnSpc>
            </a:pPr>
            <a:r>
              <a:rPr lang="sl-SI" sz="2000"/>
              <a:t>7.c: vi imate že vse prepisano in samo prisluhnite razlagi.</a:t>
            </a:r>
          </a:p>
          <a:p>
            <a:pPr lvl="0">
              <a:lnSpc>
                <a:spcPct val="70000"/>
              </a:lnSpc>
            </a:pPr>
            <a:r>
              <a:rPr lang="sl-SI" sz="2000"/>
              <a:t>Razlago lahko poslušate pod simbolom zvočnika, ko aktivirate puščico.</a:t>
            </a:r>
          </a:p>
          <a:p>
            <a:pPr lvl="0">
              <a:lnSpc>
                <a:spcPct val="70000"/>
              </a:lnSpc>
            </a:pPr>
            <a:r>
              <a:rPr lang="sl-SI" sz="2000"/>
              <a:t>Oboji rešitve v DZ vajo 6 na str. 4. Rešitev zaenkrat ne oddajajte.</a:t>
            </a:r>
          </a:p>
        </p:txBody>
      </p:sp>
      <p:pic>
        <p:nvPicPr>
          <p:cNvPr id="4" name="Recorded Sound">
            <a:extLst>
              <a:ext uri="{FF2B5EF4-FFF2-40B4-BE49-F238E27FC236}">
                <a16:creationId xmlns:a16="http://schemas.microsoft.com/office/drawing/2014/main" id="{38EEDF83-857F-57F7-A838-E4CDC616D6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196" y="3124203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56A2F1-5312-45AB-EA49-92E4AE1C8CD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l-SI"/>
              <a:t>Podnebje, prsti in naravno rastje (U str. 19-21)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493DDC-B934-D2DB-76AB-088B4644F125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lnSpc>
                <a:spcPct val="50000"/>
              </a:lnSpc>
            </a:pPr>
            <a:r>
              <a:rPr lang="sl-SI" sz="2200" b="1"/>
              <a:t>ob obalah Sredozemskega morja imamo sredozemsko podnebje </a:t>
            </a:r>
          </a:p>
          <a:p>
            <a:pPr lvl="0">
              <a:lnSpc>
                <a:spcPct val="50000"/>
              </a:lnSpc>
            </a:pPr>
            <a:r>
              <a:rPr lang="sl-SI" sz="2200"/>
              <a:t>glej klimogram Palerma U str. 19 </a:t>
            </a:r>
          </a:p>
          <a:p>
            <a:pPr lvl="0">
              <a:lnSpc>
                <a:spcPct val="50000"/>
              </a:lnSpc>
            </a:pPr>
            <a:r>
              <a:rPr lang="sl-SI" sz="2200" b="1"/>
              <a:t>značilnosti: zimske temperature nad 10 stopinj, poletne nad 20 stopinj, padavine pozimi, poleti suša</a:t>
            </a:r>
          </a:p>
          <a:p>
            <a:pPr lvl="0">
              <a:lnSpc>
                <a:spcPct val="50000"/>
              </a:lnSpc>
            </a:pPr>
            <a:endParaRPr lang="sl-SI" sz="2200"/>
          </a:p>
          <a:p>
            <a:pPr lvl="0">
              <a:lnSpc>
                <a:spcPct val="50000"/>
              </a:lnSpc>
            </a:pPr>
            <a:r>
              <a:rPr lang="sl-SI" sz="2200"/>
              <a:t>glej slike U str. 20,21 </a:t>
            </a:r>
          </a:p>
          <a:p>
            <a:pPr lvl="0">
              <a:lnSpc>
                <a:spcPct val="50000"/>
              </a:lnSpc>
            </a:pPr>
            <a:r>
              <a:rPr lang="sl-SI" sz="2200" b="1"/>
              <a:t>zimzeleni gozd</a:t>
            </a:r>
            <a:r>
              <a:rPr lang="sl-SI" sz="2200"/>
              <a:t> </a:t>
            </a:r>
            <a:r>
              <a:rPr lang="sl-SI" sz="2200" b="1"/>
              <a:t>značilne drevesne vrste: hrast </a:t>
            </a:r>
            <a:r>
              <a:rPr lang="sl-SI" sz="2200"/>
              <a:t>(na Portugalskem posebna vrsta plutovec), </a:t>
            </a:r>
            <a:r>
              <a:rPr lang="sl-SI" sz="2200" b="1"/>
              <a:t>cipresa</a:t>
            </a:r>
            <a:r>
              <a:rPr lang="sl-SI" sz="2200"/>
              <a:t>, </a:t>
            </a:r>
            <a:r>
              <a:rPr lang="sl-SI" sz="2200" b="1"/>
              <a:t>bor</a:t>
            </a:r>
          </a:p>
          <a:p>
            <a:pPr lvl="0">
              <a:lnSpc>
                <a:spcPct val="50000"/>
              </a:lnSpc>
            </a:pPr>
            <a:r>
              <a:rPr lang="sl-SI" sz="2200" b="1"/>
              <a:t>makija</a:t>
            </a:r>
            <a:r>
              <a:rPr lang="sl-SI" sz="2200"/>
              <a:t> (grmičasto rastje na težje dostopnih območjih oz. posekah)</a:t>
            </a:r>
          </a:p>
          <a:p>
            <a:pPr lvl="0">
              <a:lnSpc>
                <a:spcPct val="50000"/>
              </a:lnSpc>
            </a:pPr>
            <a:r>
              <a:rPr lang="sl-SI" sz="2200" b="1"/>
              <a:t>aromatične rastline </a:t>
            </a:r>
            <a:r>
              <a:rPr lang="sl-SI" sz="2200"/>
              <a:t>(npr. rožmarin, sivka, lovor,…)</a:t>
            </a:r>
          </a:p>
          <a:p>
            <a:pPr lvl="0">
              <a:lnSpc>
                <a:spcPct val="50000"/>
              </a:lnSpc>
            </a:pPr>
            <a:r>
              <a:rPr lang="sl-SI" sz="2200" b="1"/>
              <a:t>oljka</a:t>
            </a:r>
            <a:r>
              <a:rPr lang="sl-SI" sz="2200"/>
              <a:t> (je hkrati meja sredozemskega podnebja, zemljevid U str. 21)</a:t>
            </a:r>
          </a:p>
          <a:p>
            <a:pPr lvl="0">
              <a:lnSpc>
                <a:spcPct val="50000"/>
              </a:lnSpc>
            </a:pPr>
            <a:r>
              <a:rPr lang="sl-SI" sz="2200" b="1"/>
              <a:t>rastline prilagojene poletni suši</a:t>
            </a:r>
            <a:r>
              <a:rPr lang="sl-SI" sz="2200"/>
              <a:t>(mesnati listi, trni, prevleka podobna vosku, da se prepreči preveliko izhlapevanje vode iz rastline skozi liste)</a:t>
            </a:r>
          </a:p>
          <a:p>
            <a:pPr lvl="0">
              <a:lnSpc>
                <a:spcPct val="50000"/>
              </a:lnSpc>
            </a:pPr>
            <a:endParaRPr lang="sl-SI" sz="2200"/>
          </a:p>
          <a:p>
            <a:pPr lvl="0">
              <a:lnSpc>
                <a:spcPct val="50000"/>
              </a:lnSpc>
            </a:pPr>
            <a:r>
              <a:rPr lang="sl-SI" sz="2200" b="1"/>
              <a:t>na kamnini apnenec je nastala značilna rdeča prst jerovica ali terra rossa</a:t>
            </a:r>
          </a:p>
        </p:txBody>
      </p:sp>
      <p:pic>
        <p:nvPicPr>
          <p:cNvPr id="4" name="Recorded Sound">
            <a:extLst>
              <a:ext uri="{FF2B5EF4-FFF2-40B4-BE49-F238E27FC236}">
                <a16:creationId xmlns:a16="http://schemas.microsoft.com/office/drawing/2014/main" id="{114DA728-57D8-3A59-65DD-0863DB291E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196" y="3124203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2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3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7B0E4-C4FC-E301-CFF4-D5BDBC2EC20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3" name="Content Placeholder 4" descr="Chart, line chart&#10;&#10;Description automatically generated">
            <a:extLst>
              <a:ext uri="{FF2B5EF4-FFF2-40B4-BE49-F238E27FC236}">
                <a16:creationId xmlns:a16="http://schemas.microsoft.com/office/drawing/2014/main" id="{E220FAF8-930E-C100-6564-293A1D8BFF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838203" y="765992"/>
            <a:ext cx="10622283" cy="5937308"/>
          </a:xfrm>
        </p:spPr>
      </p:pic>
      <p:pic>
        <p:nvPicPr>
          <p:cNvPr id="4" name="Recorded Sound">
            <a:extLst>
              <a:ext uri="{FF2B5EF4-FFF2-40B4-BE49-F238E27FC236}">
                <a16:creationId xmlns:a16="http://schemas.microsoft.com/office/drawing/2014/main" id="{72DE99A9-A27B-DC2E-8CDF-44F4D2F281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196" y="3124203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50B389B-676B-B2EB-EA89-6CFF9818C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931BB45A-8DB9-718F-AC19-03E4A3F09B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9920164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4FC9FF-41C3-398B-8689-D1F4A0DA07B5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3" name="Content Placeholder 4" descr="A palm tree&#10;&#10;Description automatically generated">
            <a:extLst>
              <a:ext uri="{FF2B5EF4-FFF2-40B4-BE49-F238E27FC236}">
                <a16:creationId xmlns:a16="http://schemas.microsoft.com/office/drawing/2014/main" id="{0A81F8C6-3CB3-3DA7-DF1B-0121C56C14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57054" y="1690689"/>
            <a:ext cx="5669280" cy="2759650"/>
          </a:xfrm>
        </p:spPr>
      </p:pic>
      <p:pic>
        <p:nvPicPr>
          <p:cNvPr id="4" name="Picture 6" descr="A body of water with a mountain in the background&#10;&#10;Description automatically generated">
            <a:extLst>
              <a:ext uri="{FF2B5EF4-FFF2-40B4-BE49-F238E27FC236}">
                <a16:creationId xmlns:a16="http://schemas.microsoft.com/office/drawing/2014/main" id="{6FA4C21E-F494-67FC-A2B0-36B63FA600E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4620" y="2163260"/>
            <a:ext cx="5400675" cy="3524253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Picture 8" descr="Map&#10;&#10;Description automatically generated">
            <a:extLst>
              <a:ext uri="{FF2B5EF4-FFF2-40B4-BE49-F238E27FC236}">
                <a16:creationId xmlns:a16="http://schemas.microsoft.com/office/drawing/2014/main" id="{CF17CC5D-5FE7-10F8-46F7-42C92FEFDD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7606" y="4534985"/>
            <a:ext cx="4591046" cy="2305046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6" name="Recorded Sound">
            <a:extLst>
              <a:ext uri="{FF2B5EF4-FFF2-40B4-BE49-F238E27FC236}">
                <a16:creationId xmlns:a16="http://schemas.microsoft.com/office/drawing/2014/main" id="{4C289590-D07A-B9C8-7BFE-C6B5CBB967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791196" y="3124203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1FC53B-AF2C-FCD6-A517-626E72A8E28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3" name="Content Placeholder 4" descr="A canyon with a mountain in the background&#10;&#10;Description automatically generated">
            <a:extLst>
              <a:ext uri="{FF2B5EF4-FFF2-40B4-BE49-F238E27FC236}">
                <a16:creationId xmlns:a16="http://schemas.microsoft.com/office/drawing/2014/main" id="{6750453B-2354-084D-2118-47CDFA0B9A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395660" y="1972470"/>
            <a:ext cx="5400675" cy="4057650"/>
          </a:xfrm>
        </p:spPr>
      </p:pic>
      <p:pic>
        <p:nvPicPr>
          <p:cNvPr id="4" name="Recorded Sound">
            <a:extLst>
              <a:ext uri="{FF2B5EF4-FFF2-40B4-BE49-F238E27FC236}">
                <a16:creationId xmlns:a16="http://schemas.microsoft.com/office/drawing/2014/main" id="{F6E32672-A110-4195-AF06-E9F54BD847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196" y="3124203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1B7C8-DD35-9216-31BF-065C743945C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8D963B-7944-4B27-3186-DB9F08035DF0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 b="1"/>
              <a:t>v notranjosti J in JV Evrope, kamor ne seže vpliv Sredozemskega morja, je celinsko podnebje</a:t>
            </a:r>
          </a:p>
          <a:p>
            <a:pPr lvl="0"/>
            <a:r>
              <a:rPr lang="sl-SI"/>
              <a:t>glej klimogram Bukarešte U str. 19</a:t>
            </a:r>
          </a:p>
          <a:p>
            <a:pPr lvl="0"/>
            <a:r>
              <a:rPr lang="sl-SI" b="1"/>
              <a:t>značilnosti: pozimi temperature pod 0 stopinj, poleti nad 20 stopinj, manj padavin kot ob morju, največ na začetku poletja</a:t>
            </a:r>
          </a:p>
          <a:p>
            <a:pPr lvl="0"/>
            <a:r>
              <a:rPr lang="sl-SI" b="1"/>
              <a:t>rastje: listnati, mešani in iglasti gozdove </a:t>
            </a:r>
            <a:r>
              <a:rPr lang="sl-SI"/>
              <a:t>(vpliv nadmorske višine), </a:t>
            </a:r>
          </a:p>
          <a:p>
            <a:pPr lvl="0"/>
            <a:r>
              <a:rPr lang="sl-SI" b="1"/>
              <a:t>travniško rastje, kjer je manj padavin </a:t>
            </a:r>
            <a:r>
              <a:rPr lang="sl-SI"/>
              <a:t>(oddaljenost od morja, za gorskimi pregradami)</a:t>
            </a:r>
            <a:endParaRPr lang="sl-SI" b="1"/>
          </a:p>
        </p:txBody>
      </p:sp>
      <p:pic>
        <p:nvPicPr>
          <p:cNvPr id="4" name="Recorded Sound">
            <a:extLst>
              <a:ext uri="{FF2B5EF4-FFF2-40B4-BE49-F238E27FC236}">
                <a16:creationId xmlns:a16="http://schemas.microsoft.com/office/drawing/2014/main" id="{3B5B7B0C-F153-D632-A81F-6C9B020BED3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196" y="3124203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299</Words>
  <Application>Microsoft Office PowerPoint</Application>
  <PresentationFormat>Širokozaslonsko</PresentationFormat>
  <Paragraphs>23</Paragraphs>
  <Slides>7</Slides>
  <Notes>0</Notes>
  <HiddenSlides>0</HiddenSlides>
  <MMClips>6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Podnebje, rastje, prsti J in JV Evrope; Sredozemsko morje</vt:lpstr>
      <vt:lpstr>Podnebje, prsti in naravno rastje (U str. 19-21)</vt:lpstr>
      <vt:lpstr>PowerPointova predstavitev</vt:lpstr>
      <vt:lpstr>PowerPointova predstavitev</vt:lpstr>
      <vt:lpstr>PowerPointova predstavitev</vt:lpstr>
      <vt:lpstr>PowerPointova predstavitev</vt:lpstr>
      <vt:lpstr>PowerPointova predstavitev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Podnebje, rastje, prsti J in JV Evrope; Sredozemsko morje</dc:title>
  <dc:creator>Marjana Makarovič Košnjek</dc:creator>
  <cp:lastModifiedBy>uporabnik</cp:lastModifiedBy>
  <cp:revision>2</cp:revision>
  <dcterms:created xsi:type="dcterms:W3CDTF">2020-11-09T05:58:08Z</dcterms:created>
  <dcterms:modified xsi:type="dcterms:W3CDTF">2022-10-27T12:01:34Z</dcterms:modified>
</cp:coreProperties>
</file>

<file path=docProps/thumbnail.jpeg>
</file>